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3B492-BC15-482B-92DC-49D7DBD6CE9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132DB-5EB7-47EB-A3E9-5F88B3DC2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132DB-5EB7-47EB-A3E9-5F88B3DC25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7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7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7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0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59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3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0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0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5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9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A9A0D-C026-4D40-AEF2-F3382837AA3F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349C2-F8AB-4482-AAF7-0AAA9FB2D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3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71800"/>
            <a:ext cx="297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852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Believe it</dc:title>
  <dc:creator>081S-Walsh, James</dc:creator>
  <cp:lastModifiedBy>081S-Walsh, James</cp:lastModifiedBy>
  <cp:revision>15</cp:revision>
  <dcterms:created xsi:type="dcterms:W3CDTF">2013-05-21T18:14:15Z</dcterms:created>
  <dcterms:modified xsi:type="dcterms:W3CDTF">2013-05-24T17:49:30Z</dcterms:modified>
</cp:coreProperties>
</file>